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341272" y="908274"/>
            <a:ext cx="44614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sFGFR-4/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#SFC-021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SFC-022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531867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FGFR-4/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52" y="1822450"/>
            <a:ext cx="1476917" cy="3325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36</cp:revision>
  <dcterms:created xsi:type="dcterms:W3CDTF">2011-09-08T13:23:55Z</dcterms:created>
  <dcterms:modified xsi:type="dcterms:W3CDTF">2015-03-23T08:11:12Z</dcterms:modified>
</cp:coreProperties>
</file>